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1320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5C6-2C99-4CE1-980C-BD570C82EDE9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340B-666E-4A0F-AD36-389D3EA95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37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5C6-2C99-4CE1-980C-BD570C82EDE9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340B-666E-4A0F-AD36-389D3EA95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33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5C6-2C99-4CE1-980C-BD570C82EDE9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340B-666E-4A0F-AD36-389D3EA95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7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5C6-2C99-4CE1-980C-BD570C82EDE9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340B-666E-4A0F-AD36-389D3EA95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80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5C6-2C99-4CE1-980C-BD570C82EDE9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340B-666E-4A0F-AD36-389D3EA95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21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5C6-2C99-4CE1-980C-BD570C82EDE9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340B-666E-4A0F-AD36-389D3EA95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1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5C6-2C99-4CE1-980C-BD570C82EDE9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340B-666E-4A0F-AD36-389D3EA95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60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5C6-2C99-4CE1-980C-BD570C82EDE9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340B-666E-4A0F-AD36-389D3EA95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44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5C6-2C99-4CE1-980C-BD570C82EDE9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340B-666E-4A0F-AD36-389D3EA95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84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5C6-2C99-4CE1-980C-BD570C82EDE9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340B-666E-4A0F-AD36-389D3EA95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30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5C6-2C99-4CE1-980C-BD570C82EDE9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340B-666E-4A0F-AD36-389D3EA95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86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C5C6-2C99-4CE1-980C-BD570C82EDE9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340B-666E-4A0F-AD36-389D3EA95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38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動物, 爬虫類, 建物, 恐竜 が含まれている画像&#10;&#10;自動的に生成された説明">
            <a:extLst>
              <a:ext uri="{FF2B5EF4-FFF2-40B4-BE49-F238E27FC236}">
                <a16:creationId xmlns:a16="http://schemas.microsoft.com/office/drawing/2014/main" id="{1B274FB0-A6E8-C22F-2A7F-A7BC762A11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" r="7671"/>
          <a:stretch/>
        </p:blipFill>
        <p:spPr>
          <a:xfrm>
            <a:off x="-17343" y="6806"/>
            <a:ext cx="6892686" cy="9827401"/>
          </a:xfrm>
          <a:prstGeom prst="rect">
            <a:avLst/>
          </a:prstGeom>
        </p:spPr>
      </p:pic>
      <p:sp>
        <p:nvSpPr>
          <p:cNvPr id="23" name="楕円 22">
            <a:extLst>
              <a:ext uri="{FF2B5EF4-FFF2-40B4-BE49-F238E27FC236}">
                <a16:creationId xmlns:a16="http://schemas.microsoft.com/office/drawing/2014/main" id="{714B5AE0-9DC8-463D-1FF7-AE595831E1C2}"/>
              </a:ext>
            </a:extLst>
          </p:cNvPr>
          <p:cNvSpPr/>
          <p:nvPr/>
        </p:nvSpPr>
        <p:spPr>
          <a:xfrm>
            <a:off x="221703" y="6806"/>
            <a:ext cx="2409911" cy="23734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8EF16D-BAD0-4726-A3D4-5BA9F8229B34}"/>
              </a:ext>
            </a:extLst>
          </p:cNvPr>
          <p:cNvSpPr txBox="1"/>
          <p:nvPr/>
        </p:nvSpPr>
        <p:spPr>
          <a:xfrm>
            <a:off x="5459900" y="505166"/>
            <a:ext cx="1538883" cy="11151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8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恐竜絵画</a:t>
            </a:r>
            <a:endParaRPr kumimoji="1" lang="en-US" altLang="ja-JP" sz="88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7A1BE2-3986-D1E7-39A4-F12A72E1703C}"/>
              </a:ext>
            </a:extLst>
          </p:cNvPr>
          <p:cNvSpPr txBox="1"/>
          <p:nvPr/>
        </p:nvSpPr>
        <p:spPr>
          <a:xfrm>
            <a:off x="3123693" y="1010332"/>
            <a:ext cx="2369880" cy="11151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コンクール展示会</a:t>
            </a:r>
            <a:endParaRPr kumimoji="1" lang="en-US" altLang="ja-JP" sz="44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  <a:p>
            <a:r>
              <a:rPr kumimoji="1" lang="ja-JP" altLang="en-US" sz="4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　　　　　　　　</a:t>
            </a:r>
            <a:endParaRPr kumimoji="1" lang="en-US" altLang="ja-JP" sz="28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  <a:p>
            <a:r>
              <a:rPr kumimoji="1" lang="ja-JP" altLang="en-US" sz="32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　　　　　　　　　　　　　　</a:t>
            </a:r>
            <a:endParaRPr kumimoji="1" lang="en-US" altLang="ja-JP" sz="32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BC53BBD-7778-E427-F4ED-3E31AB555606}"/>
              </a:ext>
            </a:extLst>
          </p:cNvPr>
          <p:cNvSpPr txBox="1"/>
          <p:nvPr/>
        </p:nvSpPr>
        <p:spPr>
          <a:xfrm>
            <a:off x="137384" y="71793"/>
            <a:ext cx="4014487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sz="66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10/29</a:t>
            </a:r>
            <a:r>
              <a:rPr kumimoji="1" lang="en-US" altLang="ja-JP" sz="48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(</a:t>
            </a:r>
            <a:r>
              <a:rPr kumimoji="1" lang="ja-JP" altLang="en-US" sz="48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日</a:t>
            </a:r>
            <a:r>
              <a:rPr kumimoji="1" lang="en-US" altLang="ja-JP" sz="48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)</a:t>
            </a:r>
          </a:p>
          <a:p>
            <a:r>
              <a:rPr kumimoji="1" lang="en-US" altLang="ja-JP" sz="48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13:00~16:00</a:t>
            </a:r>
          </a:p>
          <a:p>
            <a:r>
              <a:rPr kumimoji="1" lang="en-US" altLang="ja-JP" sz="2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CINEX</a:t>
            </a:r>
            <a:r>
              <a:rPr kumimoji="1" lang="ja-JP" altLang="en-US" sz="2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地下ホール</a:t>
            </a:r>
            <a:endParaRPr kumimoji="1" lang="en-US" altLang="ja-JP" sz="24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  <a:p>
            <a:r>
              <a:rPr kumimoji="1" lang="ja-JP" altLang="en-US" sz="2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＊岐阜高島屋前</a:t>
            </a:r>
            <a:endParaRPr kumimoji="1" lang="en-US" altLang="ja-JP" sz="24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1F24D16-1EBC-B758-FEBC-A10703827579}"/>
              </a:ext>
            </a:extLst>
          </p:cNvPr>
          <p:cNvSpPr txBox="1"/>
          <p:nvPr/>
        </p:nvSpPr>
        <p:spPr>
          <a:xfrm>
            <a:off x="51724" y="8634869"/>
            <a:ext cx="677293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こちらのイベントは、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日開催の柳ヶ瀬ジュラシックアーケードの際にご提出いただいた作品を展示しております。なお、コンクールの結果については、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日より柳ヶ瀬商店街の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にもアップさせていただきます。</a:t>
            </a:r>
            <a:endParaRPr kumimoji="1" lang="en-US" altLang="ja-JP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＊このイベントは、岐阜市岐阜県の補助を頂いて開催しております。</a:t>
            </a:r>
            <a:endParaRPr kumimoji="1" lang="en-US" altLang="ja-JP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A2CB4BB-D617-43D9-ADF0-647F2C5A9BE1}"/>
              </a:ext>
            </a:extLst>
          </p:cNvPr>
          <p:cNvSpPr/>
          <p:nvPr/>
        </p:nvSpPr>
        <p:spPr>
          <a:xfrm>
            <a:off x="-17343" y="9611195"/>
            <a:ext cx="6892686" cy="345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3154CD-9202-E5D1-9AAF-3D1EA4733ECD}"/>
              </a:ext>
            </a:extLst>
          </p:cNvPr>
          <p:cNvSpPr txBox="1"/>
          <p:nvPr/>
        </p:nvSpPr>
        <p:spPr>
          <a:xfrm>
            <a:off x="0" y="9646746"/>
            <a:ext cx="4426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/>
              <a:t>主催</a:t>
            </a:r>
            <a:r>
              <a:rPr kumimoji="1" lang="en-US" altLang="ja-JP" sz="1200" b="1" dirty="0"/>
              <a:t>/</a:t>
            </a:r>
            <a:r>
              <a:rPr kumimoji="1" lang="ja-JP" altLang="en-US" sz="1200" b="1" dirty="0"/>
              <a:t>柳ヶ瀬ジュラシックアーケード実行委員会</a:t>
            </a:r>
            <a:r>
              <a:rPr kumimoji="1" lang="en-US" altLang="ja-JP" sz="1200" b="1" dirty="0"/>
              <a:t>(058-262-6261)</a:t>
            </a:r>
          </a:p>
        </p:txBody>
      </p:sp>
    </p:spTree>
    <p:extLst>
      <p:ext uri="{BB962C8B-B14F-4D97-AF65-F5344CB8AC3E}">
        <p14:creationId xmlns:p14="http://schemas.microsoft.com/office/powerpoint/2010/main" val="110995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</TotalTime>
  <Words>90</Words>
  <Application>Microsoft Office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琢朗 水野</dc:creator>
  <cp:lastModifiedBy>琢朗 水野</cp:lastModifiedBy>
  <cp:revision>1</cp:revision>
  <cp:lastPrinted>2023-10-19T03:40:30Z</cp:lastPrinted>
  <dcterms:created xsi:type="dcterms:W3CDTF">2023-10-19T03:01:04Z</dcterms:created>
  <dcterms:modified xsi:type="dcterms:W3CDTF">2023-10-19T03:41:12Z</dcterms:modified>
</cp:coreProperties>
</file>